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3" d="100"/>
          <a:sy n="103" d="100"/>
        </p:scale>
        <p:origin x="23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4036B1-FD5B-8D4E-9F17-9984F3198E1A}" type="datetimeFigureOut">
              <a:rPr lang="en-US" smtClean="0"/>
              <a:t>6/30/2016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A70461-67C3-964C-975C-A41BC9A203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8425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All images cleared</a:t>
            </a:r>
            <a:r>
              <a:rPr lang="en-US" baseline="0" dirty="0" smtClean="0"/>
              <a:t> for re-use for non-commercial purposes.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70461-67C3-964C-975C-A41BC9A203C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4370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Photograph by J. M. Garg. CC-BY-3.0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70461-67C3-964C-975C-A41BC9A203C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7525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Photograph</a:t>
            </a:r>
            <a:r>
              <a:rPr lang="en-US" baseline="0" dirty="0" smtClean="0"/>
              <a:t> by </a:t>
            </a:r>
            <a:r>
              <a:rPr lang="en-US" baseline="0" dirty="0" err="1" smtClean="0"/>
              <a:t>Aftabbanoori</a:t>
            </a:r>
            <a:r>
              <a:rPr lang="en-US" baseline="0" dirty="0" smtClean="0"/>
              <a:t>. </a:t>
            </a:r>
            <a:r>
              <a:rPr lang="en-US" dirty="0" smtClean="0"/>
              <a:t>CC-BY-SA 4.0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70461-67C3-964C-975C-A41BC9A203C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8090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Photograph by </a:t>
            </a:r>
            <a:r>
              <a:rPr lang="en-US" dirty="0" err="1" smtClean="0"/>
              <a:t>Lalithamba</a:t>
            </a:r>
            <a:r>
              <a:rPr lang="en-US" dirty="0" smtClean="0"/>
              <a:t>. CC-BY-2.0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70461-67C3-964C-975C-A41BC9A203C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8103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Photograph by J.M.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Garg</a:t>
            </a:r>
            <a:r>
              <a:rPr lang="en-US" baseline="0" dirty="0" smtClean="0"/>
              <a:t>. CC-BY-3.0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70461-67C3-964C-975C-A41BC9A203C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9793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6/30/2016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6/30/2016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6/30/2016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6/30/2016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6/30/2016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6/30/2016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6/30/2016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6/30/2016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6/30/2016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6/30/2016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x-none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6/30/2016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6/30/2016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What’s-It Tree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637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tree with buds on the trunk…</a:t>
            </a:r>
            <a:endParaRPr lang="en-US" dirty="0"/>
          </a:p>
        </p:txBody>
      </p:sp>
      <p:pic>
        <p:nvPicPr>
          <p:cNvPr id="7" name="Picture Placeholder 6" descr="Butea_monosperma_young_leaves_W_IMG_7645.jpg"/>
          <p:cNvPicPr>
            <a:picLocks noGrp="1" noChangeAspect="1"/>
          </p:cNvPicPr>
          <p:nvPr>
            <p:ph type="pic" idx="1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37" b="937"/>
          <a:stretch>
            <a:fillRect/>
          </a:stretch>
        </p:blipFill>
        <p:spPr/>
      </p:pic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909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tree covered in green leaves…</a:t>
            </a:r>
            <a:endParaRPr lang="en-US" dirty="0"/>
          </a:p>
        </p:txBody>
      </p:sp>
      <p:pic>
        <p:nvPicPr>
          <p:cNvPr id="5" name="Picture Placeholder 4" descr="Butea_monosperma-1.jpg"/>
          <p:cNvPicPr>
            <a:picLocks noGrp="1" noChangeAspect="1"/>
          </p:cNvPicPr>
          <p:nvPr>
            <p:ph type="pic" idx="1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884" b="21884"/>
          <a:stretch>
            <a:fillRect/>
          </a:stretch>
        </p:blipFill>
        <p:spPr/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3745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tree covered in flesh-</a:t>
            </a:r>
            <a:r>
              <a:rPr lang="en-US" dirty="0" err="1" smtClean="0"/>
              <a:t>coloured</a:t>
            </a:r>
            <a:r>
              <a:rPr lang="en-US" dirty="0" smtClean="0"/>
              <a:t> flowers…</a:t>
            </a:r>
            <a:endParaRPr lang="en-US" dirty="0"/>
          </a:p>
        </p:txBody>
      </p:sp>
      <p:pic>
        <p:nvPicPr>
          <p:cNvPr id="5" name="Picture Placeholder 4" descr="Butea_monosperma_(Lam.)_Taub._(Flame_of_the_forest)_-_Flickr_-_lalithamba.jpg"/>
          <p:cNvPicPr>
            <a:picLocks noGrp="1" noChangeAspect="1"/>
          </p:cNvPicPr>
          <p:nvPr>
            <p:ph type="pic" idx="1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939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tree at the time of fruiting…</a:t>
            </a:r>
            <a:endParaRPr lang="en-US" dirty="0"/>
          </a:p>
        </p:txBody>
      </p:sp>
      <p:pic>
        <p:nvPicPr>
          <p:cNvPr id="6" name="Picture Placeholder 5" descr="Butea_monosperma_(Dhak)_fruits_at_Canopy_W_IMG_7498.jpg"/>
          <p:cNvPicPr>
            <a:picLocks noGrp="1" noChangeAspect="1"/>
          </p:cNvPicPr>
          <p:nvPr>
            <p:ph type="pic" idx="1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625" b="12625"/>
          <a:stretch>
            <a:fillRect/>
          </a:stretch>
        </p:blipFill>
        <p:spPr/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513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27788" y="2230018"/>
            <a:ext cx="800566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Slide 2: </a:t>
            </a:r>
            <a:r>
              <a:rPr lang="en-US" dirty="0"/>
              <a:t>Photograph by J. M. Garg. CC-BY-3.0</a:t>
            </a:r>
          </a:p>
          <a:p>
            <a:endParaRPr lang="en-GB" dirty="0" smtClean="0"/>
          </a:p>
          <a:p>
            <a:r>
              <a:rPr lang="en-GB" dirty="0" smtClean="0"/>
              <a:t>Slide 3: </a:t>
            </a:r>
            <a:r>
              <a:rPr lang="en-US" dirty="0"/>
              <a:t>Photograph by </a:t>
            </a:r>
            <a:r>
              <a:rPr lang="en-US" dirty="0" err="1"/>
              <a:t>Aftabbanoori</a:t>
            </a:r>
            <a:r>
              <a:rPr lang="en-US" dirty="0"/>
              <a:t>. CC-BY-SA 4.0</a:t>
            </a:r>
          </a:p>
          <a:p>
            <a:endParaRPr lang="en-GB" dirty="0" smtClean="0"/>
          </a:p>
          <a:p>
            <a:r>
              <a:rPr lang="en-GB" dirty="0" smtClean="0"/>
              <a:t>Slide 4: </a:t>
            </a:r>
            <a:r>
              <a:rPr lang="en-US" dirty="0"/>
              <a:t>Photograph by </a:t>
            </a:r>
            <a:r>
              <a:rPr lang="en-US" dirty="0" err="1"/>
              <a:t>Lalithamba</a:t>
            </a:r>
            <a:r>
              <a:rPr lang="en-US" dirty="0"/>
              <a:t>. CC-BY-2.0</a:t>
            </a:r>
          </a:p>
          <a:p>
            <a:endParaRPr lang="en-GB" dirty="0" smtClean="0"/>
          </a:p>
          <a:p>
            <a:r>
              <a:rPr lang="en-GB" dirty="0" smtClean="0"/>
              <a:t>Slide 5: </a:t>
            </a:r>
            <a:r>
              <a:rPr lang="en-US" dirty="0"/>
              <a:t>Photograph by J.M. Garg. CC-BY-3.0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9391590"/>
      </p:ext>
    </p:extLst>
  </p:cSld>
  <p:clrMapOvr>
    <a:masterClrMapping/>
  </p:clrMapOvr>
</p:sld>
</file>

<file path=ppt/theme/theme1.xml><?xml version="1.0" encoding="utf-8"?>
<a:theme xmlns:a="http://schemas.openxmlformats.org/drawingml/2006/main" name=" Black 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186</TotalTime>
  <Words>113</Words>
  <Application>Microsoft Office PowerPoint</Application>
  <PresentationFormat>On-screen Show (4:3)</PresentationFormat>
  <Paragraphs>22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 Black </vt:lpstr>
      <vt:lpstr>The What’s-It Tree</vt:lpstr>
      <vt:lpstr>The tree with buds on the trunk…</vt:lpstr>
      <vt:lpstr>The tree covered in green leaves…</vt:lpstr>
      <vt:lpstr>The tree covered in flesh-coloured flowers…</vt:lpstr>
      <vt:lpstr>The tree at the time of fruiting…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What’s-It Tree</dc:title>
  <dc:creator>Naomi APPLETON</dc:creator>
  <cp:lastModifiedBy>TASKER Martin</cp:lastModifiedBy>
  <cp:revision>5</cp:revision>
  <dcterms:created xsi:type="dcterms:W3CDTF">2016-02-26T15:51:26Z</dcterms:created>
  <dcterms:modified xsi:type="dcterms:W3CDTF">2016-06-30T09:04:26Z</dcterms:modified>
</cp:coreProperties>
</file>