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9" r:id="rId3"/>
    <p:sldId id="257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6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B5FEDB-AC68-C34B-9FFA-46F7856CB1CE}" type="datetimeFigureOut">
              <a:rPr lang="en-US" smtClean="0"/>
              <a:t>8/2/16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1B383B-1FE6-234C-A5B1-64309A5FD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047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Relationship Id="rId3" Type="http://schemas.openxmlformats.org/officeDocument/2006/relationships/hyperlink" Target="https://commons.wikimedia.org/w/index.php?title=User:%EB%B0%B0%EC%9A%B0%EB%8A%94%EC%82%AC%EB%9E%8C&amp;action=edit&amp;redlink=1" TargetMode="Externa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By </a:t>
            </a:r>
            <a:r>
              <a:rPr lang="ko-KR" altLang="en-US" dirty="0" smtClean="0">
                <a:hlinkClick r:id="rId3" tooltip="User:배우는사람 (page does not exist)"/>
              </a:rPr>
              <a:t>배우는사람</a:t>
            </a:r>
            <a:r>
              <a:rPr lang="en-US" altLang="ko-KR" dirty="0" smtClean="0"/>
              <a:t> CC-BY-SA 3.0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B383B-1FE6-234C-A5B1-64309A5FDFA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997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Photo</a:t>
            </a:r>
            <a:r>
              <a:rPr lang="en-US" baseline="0" dirty="0" smtClean="0"/>
              <a:t> by </a:t>
            </a:r>
            <a:r>
              <a:rPr lang="en-US" baseline="0" dirty="0" err="1" smtClean="0"/>
              <a:t>Judgefloro</a:t>
            </a:r>
            <a:r>
              <a:rPr lang="en-US" baseline="0" dirty="0" smtClean="0"/>
              <a:t>, CC-BY-SA 4.0.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B383B-1FE6-234C-A5B1-64309A5FDFA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251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watched by Shiva’s wife </a:t>
            </a:r>
            <a:r>
              <a:rPr lang="en-US" dirty="0" err="1" smtClean="0"/>
              <a:t>Parvati</a:t>
            </a:r>
            <a:r>
              <a:rPr lang="en-US" dirty="0" smtClean="0"/>
              <a:t>, the bull Nandi, and </a:t>
            </a:r>
            <a:r>
              <a:rPr lang="en-US" dirty="0" err="1" smtClean="0"/>
              <a:t>Bhagiratha</a:t>
            </a:r>
            <a:r>
              <a:rPr lang="en-US" dirty="0" smtClean="0"/>
              <a:t>.</a:t>
            </a:r>
            <a:r>
              <a:rPr lang="en-US" baseline="0" dirty="0" smtClean="0"/>
              <a:t> Painting by Raja Ravi Varma, c. 1910. Image in the 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B383B-1FE6-234C-A5B1-64309A5FDFA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299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Photograph by Dick </a:t>
            </a:r>
            <a:r>
              <a:rPr lang="en-US" dirty="0" err="1" smtClean="0"/>
              <a:t>Hartung</a:t>
            </a:r>
            <a:r>
              <a:rPr lang="en-US" dirty="0" smtClean="0"/>
              <a:t>, CC-BY-SA</a:t>
            </a:r>
            <a:r>
              <a:rPr lang="en-US" baseline="0" dirty="0" smtClean="0"/>
              <a:t> 2.0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B383B-1FE6-234C-A5B1-64309A5FDFA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404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Photo by </a:t>
            </a:r>
            <a:r>
              <a:rPr lang="en-US" dirty="0" err="1" smtClean="0"/>
              <a:t>Andreasegde</a:t>
            </a:r>
            <a:r>
              <a:rPr lang="en-US" dirty="0" smtClean="0"/>
              <a:t>,</a:t>
            </a:r>
            <a:r>
              <a:rPr lang="en-US" baseline="0" dirty="0" smtClean="0"/>
              <a:t> CC-BY-SA 2.0.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B383B-1FE6-234C-A5B1-64309A5FDFA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694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27CCE-ACC5-4640-A876-A121787545E4}" type="datetimeFigureOut">
              <a:rPr lang="en-US" smtClean="0"/>
              <a:t>8/2/16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89A6F-1BC2-5B45-AADE-A69ADCF34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4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27CCE-ACC5-4640-A876-A121787545E4}" type="datetimeFigureOut">
              <a:rPr lang="en-US" smtClean="0"/>
              <a:t>8/2/16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89A6F-1BC2-5B45-AADE-A69ADCF34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13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27CCE-ACC5-4640-A876-A121787545E4}" type="datetimeFigureOut">
              <a:rPr lang="en-US" smtClean="0"/>
              <a:t>8/2/16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89A6F-1BC2-5B45-AADE-A69ADCF34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977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27CCE-ACC5-4640-A876-A121787545E4}" type="datetimeFigureOut">
              <a:rPr lang="en-US" smtClean="0"/>
              <a:t>8/2/16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89A6F-1BC2-5B45-AADE-A69ADCF34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164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27CCE-ACC5-4640-A876-A121787545E4}" type="datetimeFigureOut">
              <a:rPr lang="en-US" smtClean="0"/>
              <a:t>8/2/16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89A6F-1BC2-5B45-AADE-A69ADCF34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710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27CCE-ACC5-4640-A876-A121787545E4}" type="datetimeFigureOut">
              <a:rPr lang="en-US" smtClean="0"/>
              <a:t>8/2/16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89A6F-1BC2-5B45-AADE-A69ADCF34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93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27CCE-ACC5-4640-A876-A121787545E4}" type="datetimeFigureOut">
              <a:rPr lang="en-US" smtClean="0"/>
              <a:t>8/2/16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89A6F-1BC2-5B45-AADE-A69ADCF34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419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27CCE-ACC5-4640-A876-A121787545E4}" type="datetimeFigureOut">
              <a:rPr lang="en-US" smtClean="0"/>
              <a:t>8/2/16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89A6F-1BC2-5B45-AADE-A69ADCF34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613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27CCE-ACC5-4640-A876-A121787545E4}" type="datetimeFigureOut">
              <a:rPr lang="en-US" smtClean="0"/>
              <a:t>8/2/16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89A6F-1BC2-5B45-AADE-A69ADCF34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076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27CCE-ACC5-4640-A876-A121787545E4}" type="datetimeFigureOut">
              <a:rPr lang="en-US" smtClean="0"/>
              <a:t>8/2/16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89A6F-1BC2-5B45-AADE-A69ADCF34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51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27CCE-ACC5-4640-A876-A121787545E4}" type="datetimeFigureOut">
              <a:rPr lang="en-US" smtClean="0"/>
              <a:t>8/2/16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89A6F-1BC2-5B45-AADE-A69ADCF34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646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27CCE-ACC5-4640-A876-A121787545E4}" type="datetimeFigureOut">
              <a:rPr lang="en-US" smtClean="0"/>
              <a:t>8/2/16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89A6F-1BC2-5B45-AADE-A69ADCF34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245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Descent of the Ganges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Some helpful (hopefully) images…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685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673" y="-14801"/>
            <a:ext cx="6380252" cy="68728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03569" y="924674"/>
            <a:ext cx="3626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Map of India with the River Ganges highlighted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335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037" y="0"/>
            <a:ext cx="514189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74103" y="1130157"/>
            <a:ext cx="3452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gourd, related to a squash or </a:t>
            </a:r>
            <a:r>
              <a:rPr lang="en-US" dirty="0" err="1" smtClean="0"/>
              <a:t>courgette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146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100" y="0"/>
            <a:ext cx="498919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5353" y="1150706"/>
            <a:ext cx="2527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descent of the Ganges into Shiva’s hair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97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89888" y="1561672"/>
            <a:ext cx="2250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2010 </a:t>
            </a:r>
            <a:r>
              <a:rPr lang="en-US" dirty="0" err="1" smtClean="0"/>
              <a:t>Kumbh</a:t>
            </a:r>
            <a:r>
              <a:rPr lang="en-US" dirty="0" smtClean="0"/>
              <a:t> </a:t>
            </a:r>
            <a:r>
              <a:rPr lang="en-US" dirty="0" err="1" smtClean="0"/>
              <a:t>Mela</a:t>
            </a:r>
            <a:r>
              <a:rPr lang="en-US" dirty="0" smtClean="0"/>
              <a:t> (bathing festival) at </a:t>
            </a:r>
            <a:r>
              <a:rPr lang="en-US" dirty="0" err="1" smtClean="0"/>
              <a:t>Haridwar</a:t>
            </a:r>
            <a:r>
              <a:rPr lang="en-US" dirty="0" smtClean="0"/>
              <a:t>, on the Ganges river.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66" y="402774"/>
            <a:ext cx="8209052" cy="607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850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22760" y="1315092"/>
            <a:ext cx="3071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</a:t>
            </a:r>
            <a:r>
              <a:rPr lang="en-US" dirty="0" err="1" smtClean="0"/>
              <a:t>ghat</a:t>
            </a:r>
            <a:r>
              <a:rPr lang="en-US" dirty="0" smtClean="0"/>
              <a:t> at Varanasi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817" y="0"/>
            <a:ext cx="45911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1563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116</Words>
  <Application>Microsoft Macintosh PowerPoint</Application>
  <PresentationFormat>Widescreen</PresentationFormat>
  <Paragraphs>17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Calibri</vt:lpstr>
      <vt:lpstr>Calibri Light</vt:lpstr>
      <vt:lpstr>맑은 고딕</vt:lpstr>
      <vt:lpstr>Arial</vt:lpstr>
      <vt:lpstr>Office Theme</vt:lpstr>
      <vt:lpstr>The Descent of the Ganges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Descent of the Ganges</dc:title>
  <dc:creator>Microsoft Office User</dc:creator>
  <cp:lastModifiedBy>Microsoft Office User</cp:lastModifiedBy>
  <cp:revision>3</cp:revision>
  <dcterms:created xsi:type="dcterms:W3CDTF">2016-08-02T12:42:13Z</dcterms:created>
  <dcterms:modified xsi:type="dcterms:W3CDTF">2016-08-02T13:16:32Z</dcterms:modified>
</cp:coreProperties>
</file>